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Nunito" panose="020B0604020202020204" charset="0"/>
      <p:regular r:id="rId33"/>
      <p:bold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aldeano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3" autoAdjust="0"/>
    <p:restoredTop sz="94192" autoAdjust="0"/>
  </p:normalViewPr>
  <p:slideViewPr>
    <p:cSldViewPr snapToGrid="0">
      <p:cViewPr varScale="1">
        <p:scale>
          <a:sx n="69" d="100"/>
          <a:sy n="69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png"/><Relationship Id="rId4" Type="http://schemas.openxmlformats.org/officeDocument/2006/relationships/image" Target="../media/image5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png"/><Relationship Id="rId4" Type="http://schemas.openxmlformats.org/officeDocument/2006/relationships/image" Target="../media/image5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CB17F-18C7-4B7C-A15C-AD3FE4C71F1B}">
      <dsp:nvSpPr>
        <dsp:cNvPr id="0" name=""/>
        <dsp:cNvSpPr/>
      </dsp:nvSpPr>
      <dsp:spPr>
        <a:xfrm>
          <a:off x="2633" y="934054"/>
          <a:ext cx="4029310" cy="2671556"/>
        </a:xfrm>
        <a:prstGeom prst="frame">
          <a:avLst>
            <a:gd name="adj1" fmla="val 5450"/>
          </a:avLst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1BD4-E9FF-4250-9951-97D00F896189}">
      <dsp:nvSpPr>
        <dsp:cNvPr id="0" name=""/>
        <dsp:cNvSpPr/>
      </dsp:nvSpPr>
      <dsp:spPr>
        <a:xfrm>
          <a:off x="72831" y="791812"/>
          <a:ext cx="3713318" cy="2625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5358BE-55D1-47F0-A5E0-C033AE5A68B3}">
      <dsp:nvSpPr>
        <dsp:cNvPr id="0" name=""/>
        <dsp:cNvSpPr/>
      </dsp:nvSpPr>
      <dsp:spPr>
        <a:xfrm>
          <a:off x="452481" y="3279114"/>
          <a:ext cx="3529755" cy="680378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Plan de capacitación </a:t>
          </a:r>
          <a:endParaRPr lang="es-CO" sz="2400" b="1" kern="1200" dirty="0">
            <a:solidFill>
              <a:schemeClr val="bg1"/>
            </a:solidFill>
          </a:endParaRPr>
        </a:p>
      </dsp:txBody>
      <dsp:txXfrm>
        <a:off x="452481" y="3279114"/>
        <a:ext cx="3529755" cy="680378"/>
      </dsp:txXfrm>
    </dsp:sp>
    <dsp:sp modelId="{872AE446-F9CD-4ADE-9F71-407C04230D79}">
      <dsp:nvSpPr>
        <dsp:cNvPr id="0" name=""/>
        <dsp:cNvSpPr/>
      </dsp:nvSpPr>
      <dsp:spPr>
        <a:xfrm>
          <a:off x="3283881" y="1436372"/>
          <a:ext cx="1070946" cy="16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C8FA-036B-4420-8A36-787A48244CF6}">
      <dsp:nvSpPr>
        <dsp:cNvPr id="0" name=""/>
        <dsp:cNvSpPr/>
      </dsp:nvSpPr>
      <dsp:spPr>
        <a:xfrm>
          <a:off x="2013" y="1162864"/>
          <a:ext cx="3917958" cy="33581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8637-BA54-4E71-9250-318CC7E172D7}">
      <dsp:nvSpPr>
        <dsp:cNvPr id="0" name=""/>
        <dsp:cNvSpPr/>
      </dsp:nvSpPr>
      <dsp:spPr>
        <a:xfrm>
          <a:off x="2013" y="3513572"/>
          <a:ext cx="3917958" cy="80595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10400" extrusionH="12700" prstMaterial="plastic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b="1" kern="1200" dirty="0" smtClean="0"/>
            <a:t>Manual de usuario</a:t>
          </a:r>
          <a:endParaRPr lang="es-CO" sz="3300" b="1" kern="1200" dirty="0"/>
        </a:p>
      </dsp:txBody>
      <dsp:txXfrm>
        <a:off x="2013" y="3513572"/>
        <a:ext cx="3917958" cy="805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4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Consulta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image" Target="../media/image64.png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3.png"/><Relationship Id="rId4" Type="http://schemas.openxmlformats.org/officeDocument/2006/relationships/hyperlink" Target="diccionario.html" TargetMode="External"/><Relationship Id="rId9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%22C:/Program%20Files/Git/git-bash.exe%22%20--cd-to-home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PaolaGalindoCante/SIGPI_V1.3/commits/mas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Gant%20Proyect%20SIGPI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31" Type="http://schemas.openxmlformats.org/officeDocument/2006/relationships/image" Target="../media/image45.png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otón de acción: Hacia atrás o Anterior 6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r>
              <a:rPr lang="es-CO" sz="2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2" name="CuadroTexto 1">
            <a:hlinkClick r:id="rId8" action="ppaction://hlinkfile"/>
          </p:cNvPr>
          <p:cNvSpPr txBox="1"/>
          <p:nvPr/>
        </p:nvSpPr>
        <p:spPr>
          <a:xfrm>
            <a:off x="1840286" y="4050782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Queries</a:t>
            </a:r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9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341" y="4038802"/>
            <a:ext cx="557992" cy="4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6" name="Botón de acción: Hacia atrás o Anterior 15">
            <a:hlinkClick r:id="" action="ppaction://hlinkshowjump?jump=previousslide" highlightClick="1"/>
          </p:cNvPr>
          <p:cNvSpPr/>
          <p:nvPr/>
        </p:nvSpPr>
        <p:spPr>
          <a:xfrm>
            <a:off x="3979817" y="6043749"/>
            <a:ext cx="447254" cy="46489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Hacia delante o Siguiente 16">
            <a:hlinkClick r:id="" action="ppaction://hlinkshowjump?jump=nextslide" highlightClick="1"/>
          </p:cNvPr>
          <p:cNvSpPr/>
          <p:nvPr/>
        </p:nvSpPr>
        <p:spPr>
          <a:xfrm>
            <a:off x="4664924" y="6043748"/>
            <a:ext cx="447254" cy="46489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8"/>
            <a:ext cx="6769289" cy="5503157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técnico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27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Pruebas y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1"/>
          <a:srcRect l="14750" t="15577" r="5387" b="4010"/>
          <a:stretch/>
        </p:blipFill>
        <p:spPr>
          <a:xfrm>
            <a:off x="5299032" y="3160350"/>
            <a:ext cx="485836" cy="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</a:t>
                </a: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usuarios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</TotalTime>
  <Words>505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Nunito</vt:lpstr>
      <vt:lpstr>Cabin</vt:lpstr>
      <vt:lpstr>Calibri</vt:lpstr>
      <vt:lpstr>Galdeano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Christian Andrés</cp:lastModifiedBy>
  <cp:revision>116</cp:revision>
  <dcterms:modified xsi:type="dcterms:W3CDTF">2017-06-22T14:55:35Z</dcterms:modified>
</cp:coreProperties>
</file>